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7559675" cy="1069181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51" d="100"/>
          <a:sy n="51" d="100"/>
        </p:scale>
        <p:origin x="1924" y="40"/>
      </p:cViewPr>
      <p:guideLst>
        <p:guide orient="horz" pos="3368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69AE68-7D54-4271-B062-2633C54CC221}" type="datetimeFigureOut">
              <a:rPr lang="sv-SE" smtClean="0"/>
              <a:t>2026-01-21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41425"/>
            <a:ext cx="23653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FB2E9-7F0B-4A8A-907E-4938E454F9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4900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FB2E9-7F0B-4A8A-907E-4938E454F9DC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3560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3188F-8A8C-4BEF-8E50-63504CDCD267}" type="datetimeFigureOut">
              <a:rPr lang="sv-SE" smtClean="0"/>
              <a:t>2026-01-21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20CE5-7054-455E-BD87-769A46BBB9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215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3188F-8A8C-4BEF-8E50-63504CDCD267}" type="datetimeFigureOut">
              <a:rPr lang="sv-SE" smtClean="0"/>
              <a:t>2026-01-21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20CE5-7054-455E-BD87-769A46BBB9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9962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3188F-8A8C-4BEF-8E50-63504CDCD267}" type="datetimeFigureOut">
              <a:rPr lang="sv-SE" smtClean="0"/>
              <a:t>2026-01-21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20CE5-7054-455E-BD87-769A46BBB9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515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3188F-8A8C-4BEF-8E50-63504CDCD267}" type="datetimeFigureOut">
              <a:rPr lang="sv-SE" smtClean="0"/>
              <a:t>2026-01-21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20CE5-7054-455E-BD87-769A46BBB9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5387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3188F-8A8C-4BEF-8E50-63504CDCD267}" type="datetimeFigureOut">
              <a:rPr lang="sv-SE" smtClean="0"/>
              <a:t>2026-01-21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20CE5-7054-455E-BD87-769A46BBB9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9658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3188F-8A8C-4BEF-8E50-63504CDCD267}" type="datetimeFigureOut">
              <a:rPr lang="sv-SE" smtClean="0"/>
              <a:t>2026-01-21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20CE5-7054-455E-BD87-769A46BBB9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0240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3188F-8A8C-4BEF-8E50-63504CDCD267}" type="datetimeFigureOut">
              <a:rPr lang="sv-SE" smtClean="0"/>
              <a:t>2026-01-21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20CE5-7054-455E-BD87-769A46BBB9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485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3188F-8A8C-4BEF-8E50-63504CDCD267}" type="datetimeFigureOut">
              <a:rPr lang="sv-SE" smtClean="0"/>
              <a:t>2026-01-21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20CE5-7054-455E-BD87-769A46BBB9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4197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3188F-8A8C-4BEF-8E50-63504CDCD267}" type="datetimeFigureOut">
              <a:rPr lang="sv-SE" smtClean="0"/>
              <a:t>2026-01-21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20CE5-7054-455E-BD87-769A46BBB9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994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3188F-8A8C-4BEF-8E50-63504CDCD267}" type="datetimeFigureOut">
              <a:rPr lang="sv-SE" smtClean="0"/>
              <a:t>2026-01-21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20CE5-7054-455E-BD87-769A46BBB9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9170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3188F-8A8C-4BEF-8E50-63504CDCD267}" type="datetimeFigureOut">
              <a:rPr lang="sv-SE" smtClean="0"/>
              <a:t>2026-01-21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20CE5-7054-455E-BD87-769A46BBB9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3718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3188F-8A8C-4BEF-8E50-63504CDCD267}" type="datetimeFigureOut">
              <a:rPr lang="sv-SE" smtClean="0"/>
              <a:t>2026-01-21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20CE5-7054-455E-BD87-769A46BBB9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8542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332653FA-D5A7-3E6D-6EA4-377E3621F1D0}"/>
              </a:ext>
            </a:extLst>
          </p:cNvPr>
          <p:cNvSpPr txBox="1"/>
          <p:nvPr/>
        </p:nvSpPr>
        <p:spPr>
          <a:xfrm>
            <a:off x="20146" y="0"/>
            <a:ext cx="7559675" cy="110491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sv-SE" sz="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v-SE" sz="2400" i="1" dirty="0">
                <a:latin typeface="Arial" panose="020B0604020202020204" pitchFamily="34" charset="0"/>
                <a:cs typeface="Arial" panose="020B0604020202020204" pitchFamily="34" charset="0"/>
              </a:rPr>
              <a:t>FÖREDRAG I UMEÅ DEN 26/3 KL 17.00</a:t>
            </a:r>
          </a:p>
          <a:p>
            <a:pPr algn="ctr"/>
            <a:endParaRPr lang="sv-S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v-SE" sz="3600" b="1" dirty="0">
                <a:latin typeface="Arial" panose="020B0604020202020204" pitchFamily="34" charset="0"/>
                <a:cs typeface="Arial" panose="020B0604020202020204" pitchFamily="34" charset="0"/>
              </a:rPr>
              <a:t>KAN EN DÖD TAND FÅ </a:t>
            </a:r>
          </a:p>
          <a:p>
            <a:pPr algn="ctr"/>
            <a:r>
              <a:rPr lang="sv-SE" sz="3600" b="1" dirty="0">
                <a:latin typeface="Arial" panose="020B0604020202020204" pitchFamily="34" charset="0"/>
                <a:cs typeface="Arial" panose="020B0604020202020204" pitchFamily="34" charset="0"/>
              </a:rPr>
              <a:t>NYTT LIV?</a:t>
            </a:r>
            <a:endParaRPr 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sv-SE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v-SE" sz="2000" b="1" dirty="0">
                <a:latin typeface="Arial" panose="020B0604020202020204" pitchFamily="34" charset="0"/>
                <a:cs typeface="Arial" panose="020B0604020202020204" pitchFamily="34" charset="0"/>
              </a:rPr>
              <a:t>FÖREDRAG AV </a:t>
            </a:r>
          </a:p>
          <a:p>
            <a:pPr algn="ctr"/>
            <a:r>
              <a:rPr lang="sv-SE" sz="2000" b="1" dirty="0">
                <a:latin typeface="Arial" panose="020B0604020202020204" pitchFamily="34" charset="0"/>
                <a:cs typeface="Arial" panose="020B0604020202020204" pitchFamily="34" charset="0"/>
              </a:rPr>
              <a:t>ÖVERTANDLÄKARE OCH DOCENT </a:t>
            </a:r>
          </a:p>
          <a:p>
            <a:pPr algn="ctr"/>
            <a:r>
              <a:rPr lang="sv-SE" sz="2000" b="1" dirty="0">
                <a:latin typeface="Arial" panose="020B0604020202020204" pitchFamily="34" charset="0"/>
                <a:cs typeface="Arial" panose="020B0604020202020204" pitchFamily="34" charset="0"/>
              </a:rPr>
              <a:t>NELLY ROMANI WESTMAN</a:t>
            </a:r>
          </a:p>
          <a:p>
            <a:pPr algn="ctr"/>
            <a:endParaRPr lang="sv-S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sv-S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sv-S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sv-S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sv-S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sv-S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sv-S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sv-S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sv-S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sv-SE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sv-SE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sv-S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sv-S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sv-S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sv-S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sv-S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sv-S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sv-S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sv-S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sv-S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sv-S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sv-S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E5ECE2E-26D8-5D6E-347F-B9A4C0C3A4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71" b="18339"/>
          <a:stretch>
            <a:fillRect/>
          </a:stretch>
        </p:blipFill>
        <p:spPr>
          <a:xfrm>
            <a:off x="1365812" y="2823927"/>
            <a:ext cx="4828048" cy="3441098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213F9C86-782C-1283-F43F-7878C9BE3442}"/>
              </a:ext>
            </a:extLst>
          </p:cNvPr>
          <p:cNvSpPr txBox="1"/>
          <p:nvPr/>
        </p:nvSpPr>
        <p:spPr>
          <a:xfrm>
            <a:off x="274433" y="6365233"/>
            <a:ext cx="7010810" cy="44319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>
                <a:latin typeface="Arial" panose="020B0604020202020204" pitchFamily="34" charset="0"/>
                <a:cs typeface="Arial" panose="020B0604020202020204" pitchFamily="34" charset="0"/>
              </a:rPr>
              <a:t>Om stamceller och möjligheter </a:t>
            </a:r>
          </a:p>
          <a:p>
            <a:pPr algn="ctr"/>
            <a:r>
              <a:rPr lang="sv-SE" sz="2400" b="1" dirty="0">
                <a:latin typeface="Arial" panose="020B0604020202020204" pitchFamily="34" charset="0"/>
                <a:cs typeface="Arial" panose="020B0604020202020204" pitchFamily="34" charset="0"/>
              </a:rPr>
              <a:t>att återskapa pulpan</a:t>
            </a:r>
            <a:r>
              <a:rPr lang="sv-SE" sz="2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/>
            <a:endParaRPr lang="sv-S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v-SE" sz="1600" b="1" dirty="0">
                <a:latin typeface="Arial" panose="020B0604020202020204" pitchFamily="34" charset="0"/>
                <a:cs typeface="Arial" panose="020B0604020202020204" pitchFamily="34" charset="0"/>
              </a:rPr>
              <a:t> Här redovisas forskning och klinisk verksamhet </a:t>
            </a:r>
          </a:p>
          <a:p>
            <a:pPr algn="ctr"/>
            <a:r>
              <a:rPr lang="sv-SE" sz="1600" b="1" dirty="0">
                <a:latin typeface="Arial" panose="020B0604020202020204" pitchFamily="34" charset="0"/>
                <a:cs typeface="Arial" panose="020B0604020202020204" pitchFamily="34" charset="0"/>
              </a:rPr>
              <a:t>som bedrivs vid Umeå universitet. </a:t>
            </a:r>
          </a:p>
          <a:p>
            <a:pPr algn="ctr"/>
            <a:r>
              <a:rPr lang="sv-SE" sz="1600" b="1" dirty="0">
                <a:latin typeface="Arial" panose="020B0604020202020204" pitchFamily="34" charset="0"/>
                <a:cs typeface="Arial" panose="020B0604020202020204" pitchFamily="34" charset="0"/>
              </a:rPr>
              <a:t>Missa inte detta intressanta föredrag!</a:t>
            </a:r>
          </a:p>
          <a:p>
            <a:pPr algn="ctr"/>
            <a:endParaRPr lang="sv-S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  <a:r>
              <a:rPr lang="sv-SE" sz="1400" b="1" dirty="0">
                <a:latin typeface="Arial" panose="020B0604020202020204" pitchFamily="34" charset="0"/>
                <a:cs typeface="Arial" panose="020B0604020202020204" pitchFamily="34" charset="0"/>
              </a:rPr>
              <a:t>Plats: </a:t>
            </a:r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Kungsgatan 42 i Umeå    </a:t>
            </a:r>
            <a:r>
              <a:rPr lang="sv-SE" sz="1400" b="1" dirty="0">
                <a:latin typeface="Arial" panose="020B0604020202020204" pitchFamily="34" charset="0"/>
                <a:cs typeface="Arial" panose="020B0604020202020204" pitchFamily="34" charset="0"/>
              </a:rPr>
              <a:t>Tid: </a:t>
            </a:r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26 mars </a:t>
            </a:r>
            <a:r>
              <a:rPr lang="sv-SE" sz="1400" dirty="0" err="1">
                <a:latin typeface="Arial" panose="020B0604020202020204" pitchFamily="34" charset="0"/>
                <a:cs typeface="Arial" panose="020B0604020202020204" pitchFamily="34" charset="0"/>
              </a:rPr>
              <a:t>kl</a:t>
            </a:r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 17.00</a:t>
            </a:r>
          </a:p>
          <a:p>
            <a:r>
              <a:rPr lang="sv-SE" sz="14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Kostnad: </a:t>
            </a:r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100 kr – men gratis för </a:t>
            </a:r>
            <a:r>
              <a:rPr lang="sv-SE" sz="1400" dirty="0" err="1">
                <a:latin typeface="Arial" panose="020B0604020202020204" pitchFamily="34" charset="0"/>
                <a:cs typeface="Arial" panose="020B0604020202020204" pitchFamily="34" charset="0"/>
              </a:rPr>
              <a:t>Tf:s</a:t>
            </a:r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 medlemmar</a:t>
            </a:r>
          </a:p>
          <a:p>
            <a:r>
              <a:rPr lang="sv-SE" sz="14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Arrangörer: </a:t>
            </a:r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Tandhälsoförbundet &amp; Studieförbundet Vuxenskolan</a:t>
            </a:r>
          </a:p>
          <a:p>
            <a:endParaRPr lang="sv-S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</a:t>
            </a:r>
            <a:r>
              <a:rPr lang="sv-SE" sz="1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sv-SE" sz="10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Tandhälsoförbundet</a:t>
            </a:r>
            <a:br>
              <a:rPr lang="sv-SE" sz="1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000" b="1" dirty="0">
                <a:latin typeface="Arial" panose="020B0604020202020204" pitchFamily="34" charset="0"/>
                <a:cs typeface="Arial" panose="020B0604020202020204" pitchFamily="34" charset="0"/>
              </a:rPr>
              <a:t>				      Västerbotten</a:t>
            </a:r>
          </a:p>
          <a:p>
            <a:endParaRPr lang="sv-SE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1A7C502-1A3A-827D-9E85-19B2617EFEA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000" y="9212984"/>
            <a:ext cx="988051" cy="8774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DC1E7A5C-D2C3-5ED3-4D37-BF080A9425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884" y="9199814"/>
            <a:ext cx="1174767" cy="121303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087501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53</TotalTime>
  <Words>94</Words>
  <Application>Microsoft Office PowerPoint</Application>
  <PresentationFormat>Anpassad</PresentationFormat>
  <Paragraphs>46</Paragraphs>
  <Slides>1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Office-tema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Ann-Marie Lidmark</dc:creator>
  <cp:lastModifiedBy>lidmark@natureassociates.se</cp:lastModifiedBy>
  <cp:revision>5</cp:revision>
  <cp:lastPrinted>2026-01-14T09:55:03Z</cp:lastPrinted>
  <dcterms:created xsi:type="dcterms:W3CDTF">2026-01-11T17:14:46Z</dcterms:created>
  <dcterms:modified xsi:type="dcterms:W3CDTF">2026-01-21T21:47:06Z</dcterms:modified>
</cp:coreProperties>
</file>